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30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5CF64-A3B0-44E4-A92D-49845A6A9D26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C4AB3-D33B-43EC-B6DB-5BB5E846C4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163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5CF64-A3B0-44E4-A92D-49845A6A9D26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C4AB3-D33B-43EC-B6DB-5BB5E846C4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645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5CF64-A3B0-44E4-A92D-49845A6A9D26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C4AB3-D33B-43EC-B6DB-5BB5E846C4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406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5CF64-A3B0-44E4-A92D-49845A6A9D26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C4AB3-D33B-43EC-B6DB-5BB5E846C4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234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5CF64-A3B0-44E4-A92D-49845A6A9D26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C4AB3-D33B-43EC-B6DB-5BB5E846C4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21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5CF64-A3B0-44E4-A92D-49845A6A9D26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C4AB3-D33B-43EC-B6DB-5BB5E846C4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021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5CF64-A3B0-44E4-A92D-49845A6A9D26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C4AB3-D33B-43EC-B6DB-5BB5E846C4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079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5CF64-A3B0-44E4-A92D-49845A6A9D26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C4AB3-D33B-43EC-B6DB-5BB5E846C4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316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5CF64-A3B0-44E4-A92D-49845A6A9D26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C4AB3-D33B-43EC-B6DB-5BB5E846C4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363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5CF64-A3B0-44E4-A92D-49845A6A9D26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C4AB3-D33B-43EC-B6DB-5BB5E846C4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225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5CF64-A3B0-44E4-A92D-49845A6A9D26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C4AB3-D33B-43EC-B6DB-5BB5E846C4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875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5CF64-A3B0-44E4-A92D-49845A6A9D26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DC4AB3-D33B-43EC-B6DB-5BB5E846C4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312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584" y="261256"/>
            <a:ext cx="677108" cy="630500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800" baseline="30000" dirty="0" smtClean="0">
                <a:solidFill>
                  <a:srgbClr val="FFFF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图像处理</a:t>
            </a:r>
            <a:r>
              <a:rPr lang="en-US" altLang="zh-CN" sz="4800" baseline="30000" dirty="0" smtClean="0">
                <a:solidFill>
                  <a:srgbClr val="FFFF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——</a:t>
            </a:r>
            <a:r>
              <a:rPr lang="zh-CN" altLang="en-US" sz="4800" baseline="300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照片动漫风格化</a:t>
            </a:r>
            <a:endParaRPr lang="zh-CN" altLang="en-US" sz="4800" baseline="30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53600" y="6243096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深无研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班 张元鑫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2603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4731" y="870857"/>
            <a:ext cx="3831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什么是动漫风格化？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72" y="2477588"/>
            <a:ext cx="5991497" cy="38753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72" y="352697"/>
            <a:ext cx="6026332" cy="37664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80366" y="4589417"/>
            <a:ext cx="34747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相较于真实照片：边缘更平滑（模糊），色彩更鲜艳，对比度更高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4267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9004" y="139337"/>
            <a:ext cx="5007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一个例子：图片处理流程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2" descr="D:\课程工作\多媒体设计与制作\PS大作业\大礼堂2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66" y="846637"/>
            <a:ext cx="3894455" cy="258699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ight Arrow 5"/>
          <p:cNvSpPr/>
          <p:nvPr/>
        </p:nvSpPr>
        <p:spPr>
          <a:xfrm>
            <a:off x="4567645" y="2045425"/>
            <a:ext cx="1641565" cy="40168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4" descr="D:\课程工作\多媒体设计与制作\PS大作业\2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175" y="846637"/>
            <a:ext cx="3967614" cy="25869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4659086" y="1602377"/>
            <a:ext cx="144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模糊化处理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282166" y="5036819"/>
            <a:ext cx="1641565" cy="40168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62140" y="4667487"/>
            <a:ext cx="1681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提高画面亮度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7" descr="D:\课程工作\多媒体设计与制作\PS大作业\3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822" y="3857897"/>
            <a:ext cx="3896995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ight Arrow 11"/>
          <p:cNvSpPr/>
          <p:nvPr/>
        </p:nvSpPr>
        <p:spPr>
          <a:xfrm>
            <a:off x="6356395" y="5036819"/>
            <a:ext cx="1641565" cy="40168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336369" y="3928823"/>
            <a:ext cx="1681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调整颜色，提高黄色和绿色成分，降低蓝色和灰色成分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6" descr="D:\课程工作\多媒体设计与制作\PS大作业\4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203" y="3857897"/>
            <a:ext cx="3903980" cy="259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948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102360" y="1079558"/>
            <a:ext cx="3214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找到一张合适的天空图案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20026" y="4792979"/>
            <a:ext cx="1641565" cy="40168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4423647"/>
            <a:ext cx="1681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填充天空图案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6083720" y="4792979"/>
            <a:ext cx="1257606" cy="40168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942539" y="4423647"/>
            <a:ext cx="169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添加光影效果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8" descr="D:\课程工作\多媒体设计与制作\PS大作业\天空1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75" y="268043"/>
            <a:ext cx="4066020" cy="2266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9" descr="D:\课程工作\多媒体设计与制作\PS大作业\5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859" y="3312913"/>
            <a:ext cx="3896995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1" descr="K:\7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746" y="3261751"/>
            <a:ext cx="3960177" cy="26416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0248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2" descr="D:\课程工作\多媒体设计与制作\PS大作业\大礼堂2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5704114" cy="3683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12" descr="K:\8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114" y="0"/>
            <a:ext cx="6487886" cy="3683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Connector 6"/>
          <p:cNvCxnSpPr/>
          <p:nvPr/>
        </p:nvCxnSpPr>
        <p:spPr>
          <a:xfrm>
            <a:off x="0" y="5059679"/>
            <a:ext cx="1219200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" y="5421085"/>
            <a:ext cx="1219200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214947" y="4332513"/>
            <a:ext cx="5826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最终效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果对比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8916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9004" y="139337"/>
            <a:ext cx="6278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例子：清华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79" y="875369"/>
            <a:ext cx="3471745" cy="24118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354" y="875369"/>
            <a:ext cx="3438976" cy="24118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27049" y="3362839"/>
            <a:ext cx="2083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科学馆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17308" y="3362839"/>
            <a:ext cx="2083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综合体育馆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516" y="875369"/>
            <a:ext cx="3563820" cy="24118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439434" y="3362839"/>
            <a:ext cx="2083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主楼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78" y="3807799"/>
            <a:ext cx="3471746" cy="251197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88152" y="6378433"/>
            <a:ext cx="2083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新清华学堂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650" y="3807798"/>
            <a:ext cx="1749552" cy="251197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354" y="3807798"/>
            <a:ext cx="4126821" cy="251197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748976" y="6378433"/>
            <a:ext cx="2083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楼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307212" y="6378433"/>
            <a:ext cx="2083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天文馆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1386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9987" y="188881"/>
            <a:ext cx="7083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一些难点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13" y="1238500"/>
            <a:ext cx="5301205" cy="2980472"/>
          </a:xfrm>
          <a:prstGeom prst="rect">
            <a:avLst/>
          </a:prstGeom>
        </p:spPr>
      </p:pic>
      <p:pic>
        <p:nvPicPr>
          <p:cNvPr id="1026" name="Picture 2" descr="å¨±ä¹åä¸­çæ´ç¼éçç·ææï¼åæ¥ä»æ¯è¿è§ç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79" r="12153"/>
          <a:stretch/>
        </p:blipFill>
        <p:spPr bwMode="auto">
          <a:xfrm flipH="1">
            <a:off x="619987" y="4563885"/>
            <a:ext cx="1706525" cy="210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gss2.bdstatic.com/9fo3dSag_xI4khGkpoWK1HF6hhy/baike/w%3D268%3Bg%3D0/sign=e3208d28bd3533faf5b6942890e89a22/3c6d55fbb2fb431697da7e5c2ca4462308f7d3cb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668"/>
          <a:stretch/>
        </p:blipFill>
        <p:spPr bwMode="auto">
          <a:xfrm>
            <a:off x="3907196" y="4563885"/>
            <a:ext cx="1706525" cy="210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/>
          <p:cNvSpPr/>
          <p:nvPr/>
        </p:nvSpPr>
        <p:spPr>
          <a:xfrm>
            <a:off x="2821700" y="5434852"/>
            <a:ext cx="729205" cy="36119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551269" y="1238500"/>
            <a:ext cx="480349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人物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动漫化，从真人映射成动漫人物，要提取原始图片的特征，在保留这些主要特征的前提之下对人物进行动漫化处理。但是由于动漫人物线条简单，细节不足，所以这种转换相较于场景的动漫化难度有较大的提升，之前的方法一般不适用。目前一些比较有效的方法是通过生成对抗网络进行映射变换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5490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297</Words>
  <Application>Microsoft Office PowerPoint</Application>
  <PresentationFormat>Widescreen</PresentationFormat>
  <Paragraphs>21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等线</vt:lpstr>
      <vt:lpstr>等线 Light</vt:lpstr>
      <vt:lpstr>华文行楷</vt:lpstr>
      <vt:lpstr>微软雅黑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Mako Allen</dc:creator>
  <cp:lastModifiedBy>Mako Allen</cp:lastModifiedBy>
  <cp:revision>10</cp:revision>
  <dcterms:created xsi:type="dcterms:W3CDTF">2018-09-24T02:25:19Z</dcterms:created>
  <dcterms:modified xsi:type="dcterms:W3CDTF">2018-09-24T03:34:12Z</dcterms:modified>
</cp:coreProperties>
</file>